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slide" Target="slides/slide1.xml"/><Relationship Id="rId19" Type="http://schemas.openxmlformats.org/officeDocument/2006/relationships/font" Target="fonts/Lato-bold.fntdata"/><Relationship Id="rId6" Type="http://schemas.openxmlformats.org/officeDocument/2006/relationships/slide" Target="slides/slide2.xml"/><Relationship Id="rId18"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199"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199"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7" y="415650"/>
            <a:ext cx="183299"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19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1"/>
              </a:buClr>
              <a:buFont typeface="Raleway"/>
              <a:buNone/>
              <a:defRPr b="1" i="0" sz="4800" u="none" cap="none" strike="noStrike">
                <a:solidFill>
                  <a:schemeClr val="lt1"/>
                </a:solidFill>
                <a:latin typeface="Raleway"/>
                <a:ea typeface="Raleway"/>
                <a:cs typeface="Raleway"/>
                <a:sym typeface="Raleway"/>
              </a:defRPr>
            </a:lvl1pPr>
            <a:lvl2pPr indent="0" lvl="1">
              <a:spcBef>
                <a:spcPts val="0"/>
              </a:spcBef>
              <a:buClr>
                <a:schemeClr val="lt1"/>
              </a:buClr>
              <a:buFont typeface="Raleway"/>
              <a:buNone/>
              <a:defRPr b="1" sz="4800">
                <a:solidFill>
                  <a:schemeClr val="lt1"/>
                </a:solidFill>
                <a:latin typeface="Raleway"/>
                <a:ea typeface="Raleway"/>
                <a:cs typeface="Raleway"/>
                <a:sym typeface="Raleway"/>
              </a:defRPr>
            </a:lvl2pPr>
            <a:lvl3pPr indent="0" lvl="2">
              <a:spcBef>
                <a:spcPts val="0"/>
              </a:spcBef>
              <a:buClr>
                <a:schemeClr val="lt1"/>
              </a:buClr>
              <a:buFont typeface="Raleway"/>
              <a:buNone/>
              <a:defRPr b="1" sz="4800">
                <a:solidFill>
                  <a:schemeClr val="lt1"/>
                </a:solidFill>
                <a:latin typeface="Raleway"/>
                <a:ea typeface="Raleway"/>
                <a:cs typeface="Raleway"/>
                <a:sym typeface="Raleway"/>
              </a:defRPr>
            </a:lvl3pPr>
            <a:lvl4pPr indent="0" lvl="3">
              <a:spcBef>
                <a:spcPts val="0"/>
              </a:spcBef>
              <a:buClr>
                <a:schemeClr val="lt1"/>
              </a:buClr>
              <a:buFont typeface="Raleway"/>
              <a:buNone/>
              <a:defRPr b="1" sz="4800">
                <a:solidFill>
                  <a:schemeClr val="lt1"/>
                </a:solidFill>
                <a:latin typeface="Raleway"/>
                <a:ea typeface="Raleway"/>
                <a:cs typeface="Raleway"/>
                <a:sym typeface="Raleway"/>
              </a:defRPr>
            </a:lvl4pPr>
            <a:lvl5pPr indent="0" lvl="4">
              <a:spcBef>
                <a:spcPts val="0"/>
              </a:spcBef>
              <a:buClr>
                <a:schemeClr val="lt1"/>
              </a:buClr>
              <a:buFont typeface="Raleway"/>
              <a:buNone/>
              <a:defRPr b="1" sz="4800">
                <a:solidFill>
                  <a:schemeClr val="lt1"/>
                </a:solidFill>
                <a:latin typeface="Raleway"/>
                <a:ea typeface="Raleway"/>
                <a:cs typeface="Raleway"/>
                <a:sym typeface="Raleway"/>
              </a:defRPr>
            </a:lvl5pPr>
            <a:lvl6pPr indent="0" lvl="5">
              <a:spcBef>
                <a:spcPts val="0"/>
              </a:spcBef>
              <a:buClr>
                <a:schemeClr val="lt1"/>
              </a:buClr>
              <a:buFont typeface="Raleway"/>
              <a:buNone/>
              <a:defRPr b="1" sz="4800">
                <a:solidFill>
                  <a:schemeClr val="lt1"/>
                </a:solidFill>
                <a:latin typeface="Raleway"/>
                <a:ea typeface="Raleway"/>
                <a:cs typeface="Raleway"/>
                <a:sym typeface="Raleway"/>
              </a:defRPr>
            </a:lvl6pPr>
            <a:lvl7pPr indent="0" lvl="6">
              <a:spcBef>
                <a:spcPts val="0"/>
              </a:spcBef>
              <a:buClr>
                <a:schemeClr val="lt1"/>
              </a:buClr>
              <a:buFont typeface="Raleway"/>
              <a:buNone/>
              <a:defRPr b="1" sz="4800">
                <a:solidFill>
                  <a:schemeClr val="lt1"/>
                </a:solidFill>
                <a:latin typeface="Raleway"/>
                <a:ea typeface="Raleway"/>
                <a:cs typeface="Raleway"/>
                <a:sym typeface="Raleway"/>
              </a:defRPr>
            </a:lvl7pPr>
            <a:lvl8pPr indent="0" lvl="7">
              <a:spcBef>
                <a:spcPts val="0"/>
              </a:spcBef>
              <a:buClr>
                <a:schemeClr val="lt1"/>
              </a:buClr>
              <a:buFont typeface="Raleway"/>
              <a:buNone/>
              <a:defRPr b="1" sz="4800">
                <a:solidFill>
                  <a:schemeClr val="lt1"/>
                </a:solidFill>
                <a:latin typeface="Raleway"/>
                <a:ea typeface="Raleway"/>
                <a:cs typeface="Raleway"/>
                <a:sym typeface="Raleway"/>
              </a:defRPr>
            </a:lvl8pPr>
            <a:lvl9pPr indent="0" lvl="8">
              <a:spcBef>
                <a:spcPts val="0"/>
              </a:spcBef>
              <a:buClr>
                <a:schemeClr val="lt1"/>
              </a:buClr>
              <a:buFont typeface="Raleway"/>
              <a:buNone/>
              <a:defRPr b="1" sz="4800">
                <a:solidFill>
                  <a:schemeClr val="lt1"/>
                </a:solidFill>
                <a:latin typeface="Raleway"/>
                <a:ea typeface="Raleway"/>
                <a:cs typeface="Raleway"/>
                <a:sym typeface="Raleway"/>
              </a:defRPr>
            </a:lvl9pPr>
          </a:lstStyle>
          <a:p/>
        </p:txBody>
      </p:sp>
      <p:sp>
        <p:nvSpPr>
          <p:cNvPr id="14" name="Shape 14"/>
          <p:cNvSpPr txBox="1"/>
          <p:nvPr>
            <p:ph idx="1" type="subTitle"/>
          </p:nvPr>
        </p:nvSpPr>
        <p:spPr>
          <a:xfrm>
            <a:off x="2390266" y="3238450"/>
            <a:ext cx="6331500" cy="12416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1pPr>
            <a:lvl2pPr indent="0" lvl="1" marL="4572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2pPr>
            <a:lvl3pPr indent="0" lvl="2" marL="9144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3pPr>
            <a:lvl4pPr indent="0" lvl="3" marL="13716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4pPr>
            <a:lvl5pPr indent="0" lvl="4" marL="18288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5pPr>
            <a:lvl6pPr indent="0" lvl="5" marL="22860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6pPr>
            <a:lvl7pPr indent="0" lvl="6" marL="27432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7pPr>
            <a:lvl8pPr indent="0" lvl="7" marL="32004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8pPr>
            <a:lvl9pPr indent="0" lvl="8" marL="3657600" marR="0" rtl="0" algn="l">
              <a:lnSpc>
                <a:spcPct val="100000"/>
              </a:lnSpc>
              <a:spcBef>
                <a:spcPts val="0"/>
              </a:spcBef>
              <a:spcAft>
                <a:spcPts val="0"/>
              </a:spcAft>
              <a:buClr>
                <a:schemeClr val="lt1"/>
              </a:buClr>
              <a:buFont typeface="Lato"/>
              <a:buNone/>
              <a:defRPr b="0" i="0" sz="1800" u="none" cap="none" strike="noStrike">
                <a:solidFill>
                  <a:schemeClr val="lt1"/>
                </a:solidFill>
                <a:latin typeface="Lato"/>
                <a:ea typeface="Lato"/>
                <a:cs typeface="Lato"/>
                <a:sym typeface="Lato"/>
              </a:defRPr>
            </a:lvl9pPr>
          </a:lstStyle>
          <a:p/>
        </p:txBody>
      </p:sp>
      <p:sp>
        <p:nvSpPr>
          <p:cNvPr id="15" name="Shape 15"/>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nl"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799"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799"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099" cy="15383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Lato"/>
              <a:buNone/>
              <a:defRPr b="1" i="0" sz="9600" u="none" cap="none" strike="noStrike">
                <a:solidFill>
                  <a:schemeClr val="dk1"/>
                </a:solidFill>
                <a:latin typeface="Lato"/>
                <a:ea typeface="Lato"/>
                <a:cs typeface="Lato"/>
                <a:sym typeface="Lato"/>
              </a:defRPr>
            </a:lvl1pPr>
            <a:lvl2pPr indent="0" lvl="1" algn="ctr">
              <a:spcBef>
                <a:spcPts val="0"/>
              </a:spcBef>
              <a:buClr>
                <a:schemeClr val="dk1"/>
              </a:buClr>
              <a:buFont typeface="Lato"/>
              <a:buNone/>
              <a:defRPr b="1" sz="9600">
                <a:solidFill>
                  <a:schemeClr val="dk1"/>
                </a:solidFill>
                <a:latin typeface="Lato"/>
                <a:ea typeface="Lato"/>
                <a:cs typeface="Lato"/>
                <a:sym typeface="Lato"/>
              </a:defRPr>
            </a:lvl2pPr>
            <a:lvl3pPr indent="0" lvl="2" algn="ctr">
              <a:spcBef>
                <a:spcPts val="0"/>
              </a:spcBef>
              <a:buClr>
                <a:schemeClr val="dk1"/>
              </a:buClr>
              <a:buFont typeface="Lato"/>
              <a:buNone/>
              <a:defRPr b="1" sz="9600">
                <a:solidFill>
                  <a:schemeClr val="dk1"/>
                </a:solidFill>
                <a:latin typeface="Lato"/>
                <a:ea typeface="Lato"/>
                <a:cs typeface="Lato"/>
                <a:sym typeface="Lato"/>
              </a:defRPr>
            </a:lvl3pPr>
            <a:lvl4pPr indent="0" lvl="3" algn="ctr">
              <a:spcBef>
                <a:spcPts val="0"/>
              </a:spcBef>
              <a:buClr>
                <a:schemeClr val="dk1"/>
              </a:buClr>
              <a:buFont typeface="Lato"/>
              <a:buNone/>
              <a:defRPr b="1" sz="9600">
                <a:solidFill>
                  <a:schemeClr val="dk1"/>
                </a:solidFill>
                <a:latin typeface="Lato"/>
                <a:ea typeface="Lato"/>
                <a:cs typeface="Lato"/>
                <a:sym typeface="Lato"/>
              </a:defRPr>
            </a:lvl4pPr>
            <a:lvl5pPr indent="0" lvl="4" algn="ctr">
              <a:spcBef>
                <a:spcPts val="0"/>
              </a:spcBef>
              <a:buClr>
                <a:schemeClr val="dk1"/>
              </a:buClr>
              <a:buFont typeface="Lato"/>
              <a:buNone/>
              <a:defRPr b="1" sz="9600">
                <a:solidFill>
                  <a:schemeClr val="dk1"/>
                </a:solidFill>
                <a:latin typeface="Lato"/>
                <a:ea typeface="Lato"/>
                <a:cs typeface="Lato"/>
                <a:sym typeface="Lato"/>
              </a:defRPr>
            </a:lvl5pPr>
            <a:lvl6pPr indent="0" lvl="5" algn="ctr">
              <a:spcBef>
                <a:spcPts val="0"/>
              </a:spcBef>
              <a:buClr>
                <a:schemeClr val="dk1"/>
              </a:buClr>
              <a:buFont typeface="Lato"/>
              <a:buNone/>
              <a:defRPr b="1" sz="9600">
                <a:solidFill>
                  <a:schemeClr val="dk1"/>
                </a:solidFill>
                <a:latin typeface="Lato"/>
                <a:ea typeface="Lato"/>
                <a:cs typeface="Lato"/>
                <a:sym typeface="Lato"/>
              </a:defRPr>
            </a:lvl6pPr>
            <a:lvl7pPr indent="0" lvl="6" algn="ctr">
              <a:spcBef>
                <a:spcPts val="0"/>
              </a:spcBef>
              <a:buClr>
                <a:schemeClr val="dk1"/>
              </a:buClr>
              <a:buFont typeface="Lato"/>
              <a:buNone/>
              <a:defRPr b="1" sz="9600">
                <a:solidFill>
                  <a:schemeClr val="dk1"/>
                </a:solidFill>
                <a:latin typeface="Lato"/>
                <a:ea typeface="Lato"/>
                <a:cs typeface="Lato"/>
                <a:sym typeface="Lato"/>
              </a:defRPr>
            </a:lvl7pPr>
            <a:lvl8pPr indent="0" lvl="7" algn="ctr">
              <a:spcBef>
                <a:spcPts val="0"/>
              </a:spcBef>
              <a:buClr>
                <a:schemeClr val="dk1"/>
              </a:buClr>
              <a:buFont typeface="Lato"/>
              <a:buNone/>
              <a:defRPr b="1" sz="9600">
                <a:solidFill>
                  <a:schemeClr val="dk1"/>
                </a:solidFill>
                <a:latin typeface="Lato"/>
                <a:ea typeface="Lato"/>
                <a:cs typeface="Lato"/>
                <a:sym typeface="Lato"/>
              </a:defRPr>
            </a:lvl8pPr>
            <a:lvl9pPr indent="0" lvl="8" algn="ctr">
              <a:spcBef>
                <a:spcPts val="0"/>
              </a:spcBef>
              <a:buClr>
                <a:schemeClr val="dk1"/>
              </a:buClr>
              <a:buFont typeface="Lato"/>
              <a:buNone/>
              <a:defRPr b="1"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099" cy="1071599"/>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1600"/>
              </a:spcAft>
              <a:buClr>
                <a:schemeClr val="dk2"/>
              </a:buClr>
              <a:buFont typeface="Lato"/>
              <a:buNone/>
              <a:defRPr b="0" i="0" sz="1800" u="none" cap="none" strike="noStrike">
                <a:solidFill>
                  <a:schemeClr val="dk2"/>
                </a:solidFill>
                <a:latin typeface="Lato"/>
                <a:ea typeface="Lato"/>
                <a:cs typeface="Lato"/>
                <a:sym typeface="Lato"/>
              </a:defRPr>
            </a:lvl1pPr>
            <a:lvl2pPr indent="0" lvl="1" marL="4572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2pPr>
            <a:lvl3pPr indent="0" lvl="2" marL="9144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3pPr>
            <a:lvl4pPr indent="0" lvl="3" marL="13716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4pPr>
            <a:lvl5pPr indent="0" lvl="4" marL="18288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5pPr>
            <a:lvl6pPr indent="0" lvl="5" marL="22860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6pPr>
            <a:lvl7pPr indent="0" lvl="6" marL="27432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7pPr>
            <a:lvl8pPr indent="0" lvl="7" marL="32004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8pPr>
            <a:lvl9pPr indent="0" lvl="8" marL="3657600" marR="0" rtl="0" algn="ctr">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9pPr>
          </a:lstStyle>
          <a:p/>
        </p:txBody>
      </p:sp>
      <p:sp>
        <p:nvSpPr>
          <p:cNvPr id="65" name="Shape 65"/>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cxnSp>
        <p:nvCxnSpPr>
          <p:cNvPr id="17" name="Shape 17"/>
          <p:cNvCxnSpPr/>
          <p:nvPr/>
        </p:nvCxnSpPr>
        <p:spPr>
          <a:xfrm>
            <a:off x="2477724" y="415650"/>
            <a:ext cx="6244199" cy="0"/>
          </a:xfrm>
          <a:prstGeom prst="straightConnector1">
            <a:avLst/>
          </a:prstGeom>
          <a:noFill/>
          <a:ln cap="flat" cmpd="sng" w="38100">
            <a:solidFill>
              <a:schemeClr val="dk2"/>
            </a:solidFill>
            <a:prstDash val="solid"/>
            <a:round/>
            <a:headEnd len="med" w="med" type="none"/>
            <a:tailEnd len="med" w="med" type="none"/>
          </a:ln>
        </p:spPr>
      </p:cxnSp>
      <p:cxnSp>
        <p:nvCxnSpPr>
          <p:cNvPr id="18" name="Shape 18"/>
          <p:cNvCxnSpPr/>
          <p:nvPr/>
        </p:nvCxnSpPr>
        <p:spPr>
          <a:xfrm>
            <a:off x="2477724" y="4740000"/>
            <a:ext cx="6244199" cy="0"/>
          </a:xfrm>
          <a:prstGeom prst="straightConnector1">
            <a:avLst/>
          </a:prstGeom>
          <a:noFill/>
          <a:ln cap="flat" cmpd="sng" w="19050">
            <a:solidFill>
              <a:schemeClr val="dk2"/>
            </a:solidFill>
            <a:prstDash val="solid"/>
            <a:round/>
            <a:headEnd len="med" w="med" type="none"/>
            <a:tailEnd len="med" w="med" type="none"/>
          </a:ln>
        </p:spPr>
      </p:cxnSp>
      <p:cxnSp>
        <p:nvCxnSpPr>
          <p:cNvPr id="19" name="Shape 19"/>
          <p:cNvCxnSpPr/>
          <p:nvPr/>
        </p:nvCxnSpPr>
        <p:spPr>
          <a:xfrm>
            <a:off x="425197" y="415650"/>
            <a:ext cx="183299" cy="0"/>
          </a:xfrm>
          <a:prstGeom prst="straightConnector1">
            <a:avLst/>
          </a:prstGeom>
          <a:noFill/>
          <a:ln cap="flat" cmpd="sng" w="19050">
            <a:solidFill>
              <a:schemeClr val="dk2"/>
            </a:solidFill>
            <a:prstDash val="solid"/>
            <a:round/>
            <a:headEnd len="med" w="med" type="none"/>
            <a:tailEnd len="med" w="med" type="none"/>
          </a:ln>
        </p:spPr>
      </p:cxnSp>
      <p:sp>
        <p:nvSpPr>
          <p:cNvPr id="20" name="Shape 20"/>
          <p:cNvSpPr txBox="1"/>
          <p:nvPr>
            <p:ph type="title"/>
          </p:nvPr>
        </p:nvSpPr>
        <p:spPr>
          <a:xfrm>
            <a:off x="2400250" y="575950"/>
            <a:ext cx="6321599" cy="63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Raleway"/>
              <a:buNone/>
              <a:defRPr b="1" i="0" sz="3000" u="none" cap="none" strike="noStrike">
                <a:solidFill>
                  <a:schemeClr val="dk2"/>
                </a:solidFill>
                <a:latin typeface="Raleway"/>
                <a:ea typeface="Raleway"/>
                <a:cs typeface="Raleway"/>
                <a:sym typeface="Raleway"/>
              </a:defRPr>
            </a:lvl1pPr>
            <a:lvl2pPr indent="0" lvl="1">
              <a:spcBef>
                <a:spcPts val="0"/>
              </a:spcBef>
              <a:buClr>
                <a:schemeClr val="dk2"/>
              </a:buClr>
              <a:buFont typeface="Raleway"/>
              <a:buNone/>
              <a:defRPr b="1" sz="3000">
                <a:solidFill>
                  <a:schemeClr val="dk2"/>
                </a:solidFill>
                <a:latin typeface="Raleway"/>
                <a:ea typeface="Raleway"/>
                <a:cs typeface="Raleway"/>
                <a:sym typeface="Raleway"/>
              </a:defRPr>
            </a:lvl2pPr>
            <a:lvl3pPr indent="0" lvl="2">
              <a:spcBef>
                <a:spcPts val="0"/>
              </a:spcBef>
              <a:buClr>
                <a:schemeClr val="dk2"/>
              </a:buClr>
              <a:buFont typeface="Raleway"/>
              <a:buNone/>
              <a:defRPr b="1" sz="3000">
                <a:solidFill>
                  <a:schemeClr val="dk2"/>
                </a:solidFill>
                <a:latin typeface="Raleway"/>
                <a:ea typeface="Raleway"/>
                <a:cs typeface="Raleway"/>
                <a:sym typeface="Raleway"/>
              </a:defRPr>
            </a:lvl3pPr>
            <a:lvl4pPr indent="0" lvl="3">
              <a:spcBef>
                <a:spcPts val="0"/>
              </a:spcBef>
              <a:buClr>
                <a:schemeClr val="dk2"/>
              </a:buClr>
              <a:buFont typeface="Raleway"/>
              <a:buNone/>
              <a:defRPr b="1" sz="3000">
                <a:solidFill>
                  <a:schemeClr val="dk2"/>
                </a:solidFill>
                <a:latin typeface="Raleway"/>
                <a:ea typeface="Raleway"/>
                <a:cs typeface="Raleway"/>
                <a:sym typeface="Raleway"/>
              </a:defRPr>
            </a:lvl4pPr>
            <a:lvl5pPr indent="0" lvl="4">
              <a:spcBef>
                <a:spcPts val="0"/>
              </a:spcBef>
              <a:buClr>
                <a:schemeClr val="dk2"/>
              </a:buClr>
              <a:buFont typeface="Raleway"/>
              <a:buNone/>
              <a:defRPr b="1" sz="3000">
                <a:solidFill>
                  <a:schemeClr val="dk2"/>
                </a:solidFill>
                <a:latin typeface="Raleway"/>
                <a:ea typeface="Raleway"/>
                <a:cs typeface="Raleway"/>
                <a:sym typeface="Raleway"/>
              </a:defRPr>
            </a:lvl5pPr>
            <a:lvl6pPr indent="0" lvl="5">
              <a:spcBef>
                <a:spcPts val="0"/>
              </a:spcBef>
              <a:buClr>
                <a:schemeClr val="dk2"/>
              </a:buClr>
              <a:buFont typeface="Raleway"/>
              <a:buNone/>
              <a:defRPr b="1" sz="3000">
                <a:solidFill>
                  <a:schemeClr val="dk2"/>
                </a:solidFill>
                <a:latin typeface="Raleway"/>
                <a:ea typeface="Raleway"/>
                <a:cs typeface="Raleway"/>
                <a:sym typeface="Raleway"/>
              </a:defRPr>
            </a:lvl6pPr>
            <a:lvl7pPr indent="0" lvl="6">
              <a:spcBef>
                <a:spcPts val="0"/>
              </a:spcBef>
              <a:buClr>
                <a:schemeClr val="dk2"/>
              </a:buClr>
              <a:buFont typeface="Raleway"/>
              <a:buNone/>
              <a:defRPr b="1" sz="3000">
                <a:solidFill>
                  <a:schemeClr val="dk2"/>
                </a:solidFill>
                <a:latin typeface="Raleway"/>
                <a:ea typeface="Raleway"/>
                <a:cs typeface="Raleway"/>
                <a:sym typeface="Raleway"/>
              </a:defRPr>
            </a:lvl7pPr>
            <a:lvl8pPr indent="0" lvl="7">
              <a:spcBef>
                <a:spcPts val="0"/>
              </a:spcBef>
              <a:buClr>
                <a:schemeClr val="dk2"/>
              </a:buClr>
              <a:buFont typeface="Raleway"/>
              <a:buNone/>
              <a:defRPr b="1" sz="3000">
                <a:solidFill>
                  <a:schemeClr val="dk2"/>
                </a:solidFill>
                <a:latin typeface="Raleway"/>
                <a:ea typeface="Raleway"/>
                <a:cs typeface="Raleway"/>
                <a:sym typeface="Raleway"/>
              </a:defRPr>
            </a:lvl8pPr>
            <a:lvl9pPr indent="0" lvl="8">
              <a:spcBef>
                <a:spcPts val="0"/>
              </a:spcBef>
              <a:buClr>
                <a:schemeClr val="dk2"/>
              </a:buClr>
              <a:buFont typeface="Raleway"/>
              <a:buNone/>
              <a:defRPr b="1" sz="3000">
                <a:solidFill>
                  <a:schemeClr val="dk2"/>
                </a:solidFill>
                <a:latin typeface="Raleway"/>
                <a:ea typeface="Raleway"/>
                <a:cs typeface="Raleway"/>
                <a:sym typeface="Raleway"/>
              </a:defRPr>
            </a:lvl9pPr>
          </a:lstStyle>
          <a:p/>
        </p:txBody>
      </p:sp>
      <p:sp>
        <p:nvSpPr>
          <p:cNvPr id="21" name="Shape 21"/>
          <p:cNvSpPr txBox="1"/>
          <p:nvPr>
            <p:ph idx="1" type="body"/>
          </p:nvPr>
        </p:nvSpPr>
        <p:spPr>
          <a:xfrm>
            <a:off x="2410111" y="1595775"/>
            <a:ext cx="6321599" cy="3002398"/>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ato"/>
              <a:buNone/>
              <a:defRPr b="0" i="0" sz="1800" u="none" cap="none" strike="noStrike">
                <a:solidFill>
                  <a:schemeClr val="dk2"/>
                </a:solidFill>
                <a:latin typeface="Lato"/>
                <a:ea typeface="Lato"/>
                <a:cs typeface="Lato"/>
                <a:sym typeface="Lato"/>
              </a:defRPr>
            </a:lvl1pPr>
            <a:lvl2pPr indent="0" lvl="1" marL="4572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2pPr>
            <a:lvl3pPr indent="0" lvl="2" marL="9144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3pPr>
            <a:lvl4pPr indent="0" lvl="3" marL="13716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4pPr>
            <a:lvl5pPr indent="0" lvl="4" marL="18288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5pPr>
            <a:lvl6pPr indent="0" lvl="5" marL="22860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6pPr>
            <a:lvl7pPr indent="0" lvl="6" marL="27432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7pPr>
            <a:lvl8pPr indent="0" lvl="7" marL="32004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8pPr>
            <a:lvl9pPr indent="0" lvl="8" marL="36576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9pPr>
          </a:lstStyle>
          <a:p/>
        </p:txBody>
      </p:sp>
      <p:sp>
        <p:nvSpPr>
          <p:cNvPr id="22" name="Shape 22"/>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23" name="Shape 23"/>
        <p:cNvGrpSpPr/>
        <p:nvPr/>
      </p:nvGrpSpPr>
      <p:grpSpPr>
        <a:xfrm>
          <a:off x="0" y="0"/>
          <a:ext cx="0" cy="0"/>
          <a:chOff x="0" y="0"/>
          <a:chExt cx="0" cy="0"/>
        </a:xfrm>
      </p:grpSpPr>
      <p:cxnSp>
        <p:nvCxnSpPr>
          <p:cNvPr id="24" name="Shape 24"/>
          <p:cNvCxnSpPr/>
          <p:nvPr/>
        </p:nvCxnSpPr>
        <p:spPr>
          <a:xfrm>
            <a:off x="425200" y="415650"/>
            <a:ext cx="8296799" cy="0"/>
          </a:xfrm>
          <a:prstGeom prst="straightConnector1">
            <a:avLst/>
          </a:prstGeom>
          <a:noFill/>
          <a:ln cap="flat" cmpd="sng" w="38100">
            <a:solidFill>
              <a:schemeClr val="lt1"/>
            </a:solidFill>
            <a:prstDash val="solid"/>
            <a:round/>
            <a:headEnd len="med" w="med" type="none"/>
            <a:tailEnd len="med" w="med" type="none"/>
          </a:ln>
        </p:spPr>
      </p:cxnSp>
      <p:cxnSp>
        <p:nvCxnSpPr>
          <p:cNvPr id="25" name="Shape 25"/>
          <p:cNvCxnSpPr/>
          <p:nvPr/>
        </p:nvCxnSpPr>
        <p:spPr>
          <a:xfrm>
            <a:off x="425200" y="4740000"/>
            <a:ext cx="8296799" cy="0"/>
          </a:xfrm>
          <a:prstGeom prst="straightConnector1">
            <a:avLst/>
          </a:prstGeom>
          <a:noFill/>
          <a:ln cap="flat" cmpd="sng" w="19050">
            <a:solidFill>
              <a:schemeClr val="lt1"/>
            </a:solidFill>
            <a:prstDash val="solid"/>
            <a:round/>
            <a:headEnd len="med" w="med" type="none"/>
            <a:tailEnd len="med" w="med" type="none"/>
          </a:ln>
        </p:spPr>
      </p:cxnSp>
      <p:sp>
        <p:nvSpPr>
          <p:cNvPr id="26" name="Shape 26"/>
          <p:cNvSpPr txBox="1"/>
          <p:nvPr>
            <p:ph type="title"/>
          </p:nvPr>
        </p:nvSpPr>
        <p:spPr>
          <a:xfrm>
            <a:off x="406425" y="1806825"/>
            <a:ext cx="8296799" cy="1541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1"/>
              </a:buClr>
              <a:buFont typeface="Raleway"/>
              <a:buNone/>
              <a:defRPr b="1" i="0" sz="4800" u="none" cap="none" strike="noStrike">
                <a:solidFill>
                  <a:schemeClr val="lt1"/>
                </a:solidFill>
                <a:latin typeface="Raleway"/>
                <a:ea typeface="Raleway"/>
                <a:cs typeface="Raleway"/>
                <a:sym typeface="Raleway"/>
              </a:defRPr>
            </a:lvl1pPr>
            <a:lvl2pPr indent="0" lvl="1" algn="ctr">
              <a:spcBef>
                <a:spcPts val="0"/>
              </a:spcBef>
              <a:buClr>
                <a:schemeClr val="lt1"/>
              </a:buClr>
              <a:buFont typeface="Raleway"/>
              <a:buNone/>
              <a:defRPr b="1" sz="4800">
                <a:solidFill>
                  <a:schemeClr val="lt1"/>
                </a:solidFill>
                <a:latin typeface="Raleway"/>
                <a:ea typeface="Raleway"/>
                <a:cs typeface="Raleway"/>
                <a:sym typeface="Raleway"/>
              </a:defRPr>
            </a:lvl2pPr>
            <a:lvl3pPr indent="0" lvl="2" algn="ctr">
              <a:spcBef>
                <a:spcPts val="0"/>
              </a:spcBef>
              <a:buClr>
                <a:schemeClr val="lt1"/>
              </a:buClr>
              <a:buFont typeface="Raleway"/>
              <a:buNone/>
              <a:defRPr b="1" sz="4800">
                <a:solidFill>
                  <a:schemeClr val="lt1"/>
                </a:solidFill>
                <a:latin typeface="Raleway"/>
                <a:ea typeface="Raleway"/>
                <a:cs typeface="Raleway"/>
                <a:sym typeface="Raleway"/>
              </a:defRPr>
            </a:lvl3pPr>
            <a:lvl4pPr indent="0" lvl="3" algn="ctr">
              <a:spcBef>
                <a:spcPts val="0"/>
              </a:spcBef>
              <a:buClr>
                <a:schemeClr val="lt1"/>
              </a:buClr>
              <a:buFont typeface="Raleway"/>
              <a:buNone/>
              <a:defRPr b="1" sz="4800">
                <a:solidFill>
                  <a:schemeClr val="lt1"/>
                </a:solidFill>
                <a:latin typeface="Raleway"/>
                <a:ea typeface="Raleway"/>
                <a:cs typeface="Raleway"/>
                <a:sym typeface="Raleway"/>
              </a:defRPr>
            </a:lvl4pPr>
            <a:lvl5pPr indent="0" lvl="4" algn="ctr">
              <a:spcBef>
                <a:spcPts val="0"/>
              </a:spcBef>
              <a:buClr>
                <a:schemeClr val="lt1"/>
              </a:buClr>
              <a:buFont typeface="Raleway"/>
              <a:buNone/>
              <a:defRPr b="1" sz="4800">
                <a:solidFill>
                  <a:schemeClr val="lt1"/>
                </a:solidFill>
                <a:latin typeface="Raleway"/>
                <a:ea typeface="Raleway"/>
                <a:cs typeface="Raleway"/>
                <a:sym typeface="Raleway"/>
              </a:defRPr>
            </a:lvl5pPr>
            <a:lvl6pPr indent="0" lvl="5" algn="ctr">
              <a:spcBef>
                <a:spcPts val="0"/>
              </a:spcBef>
              <a:buClr>
                <a:schemeClr val="lt1"/>
              </a:buClr>
              <a:buFont typeface="Raleway"/>
              <a:buNone/>
              <a:defRPr b="1" sz="4800">
                <a:solidFill>
                  <a:schemeClr val="lt1"/>
                </a:solidFill>
                <a:latin typeface="Raleway"/>
                <a:ea typeface="Raleway"/>
                <a:cs typeface="Raleway"/>
                <a:sym typeface="Raleway"/>
              </a:defRPr>
            </a:lvl6pPr>
            <a:lvl7pPr indent="0" lvl="6" algn="ctr">
              <a:spcBef>
                <a:spcPts val="0"/>
              </a:spcBef>
              <a:buClr>
                <a:schemeClr val="lt1"/>
              </a:buClr>
              <a:buFont typeface="Raleway"/>
              <a:buNone/>
              <a:defRPr b="1" sz="4800">
                <a:solidFill>
                  <a:schemeClr val="lt1"/>
                </a:solidFill>
                <a:latin typeface="Raleway"/>
                <a:ea typeface="Raleway"/>
                <a:cs typeface="Raleway"/>
                <a:sym typeface="Raleway"/>
              </a:defRPr>
            </a:lvl7pPr>
            <a:lvl8pPr indent="0" lvl="7" algn="ctr">
              <a:spcBef>
                <a:spcPts val="0"/>
              </a:spcBef>
              <a:buClr>
                <a:schemeClr val="lt1"/>
              </a:buClr>
              <a:buFont typeface="Raleway"/>
              <a:buNone/>
              <a:defRPr b="1" sz="4800">
                <a:solidFill>
                  <a:schemeClr val="lt1"/>
                </a:solidFill>
                <a:latin typeface="Raleway"/>
                <a:ea typeface="Raleway"/>
                <a:cs typeface="Raleway"/>
                <a:sym typeface="Raleway"/>
              </a:defRPr>
            </a:lvl8pPr>
            <a:lvl9pPr indent="0" lvl="8" algn="ctr">
              <a:spcBef>
                <a:spcPts val="0"/>
              </a:spcBef>
              <a:buClr>
                <a:schemeClr val="lt1"/>
              </a:buClr>
              <a:buFont typeface="Raleway"/>
              <a:buNone/>
              <a:defRPr b="1" sz="4800">
                <a:solidFill>
                  <a:schemeClr val="lt1"/>
                </a:solidFill>
                <a:latin typeface="Raleway"/>
                <a:ea typeface="Raleway"/>
                <a:cs typeface="Raleway"/>
                <a:sym typeface="Raleway"/>
              </a:defRPr>
            </a:lvl9pPr>
          </a:lstStyle>
          <a:p/>
        </p:txBody>
      </p:sp>
      <p:sp>
        <p:nvSpPr>
          <p:cNvPr id="27" name="Shape 27"/>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nl"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199"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199"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7" y="415650"/>
            <a:ext cx="183299"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599" cy="63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Raleway"/>
              <a:buNone/>
              <a:defRPr b="1" i="0" sz="3000" u="none" cap="none" strike="noStrike">
                <a:solidFill>
                  <a:schemeClr val="dk2"/>
                </a:solidFill>
                <a:latin typeface="Raleway"/>
                <a:ea typeface="Raleway"/>
                <a:cs typeface="Raleway"/>
                <a:sym typeface="Raleway"/>
              </a:defRPr>
            </a:lvl1pPr>
            <a:lvl2pPr indent="0" lvl="1">
              <a:spcBef>
                <a:spcPts val="0"/>
              </a:spcBef>
              <a:buClr>
                <a:schemeClr val="dk2"/>
              </a:buClr>
              <a:buFont typeface="Raleway"/>
              <a:buNone/>
              <a:defRPr b="1" sz="3000">
                <a:solidFill>
                  <a:schemeClr val="dk2"/>
                </a:solidFill>
                <a:latin typeface="Raleway"/>
                <a:ea typeface="Raleway"/>
                <a:cs typeface="Raleway"/>
                <a:sym typeface="Raleway"/>
              </a:defRPr>
            </a:lvl2pPr>
            <a:lvl3pPr indent="0" lvl="2">
              <a:spcBef>
                <a:spcPts val="0"/>
              </a:spcBef>
              <a:buClr>
                <a:schemeClr val="dk2"/>
              </a:buClr>
              <a:buFont typeface="Raleway"/>
              <a:buNone/>
              <a:defRPr b="1" sz="3000">
                <a:solidFill>
                  <a:schemeClr val="dk2"/>
                </a:solidFill>
                <a:latin typeface="Raleway"/>
                <a:ea typeface="Raleway"/>
                <a:cs typeface="Raleway"/>
                <a:sym typeface="Raleway"/>
              </a:defRPr>
            </a:lvl3pPr>
            <a:lvl4pPr indent="0" lvl="3">
              <a:spcBef>
                <a:spcPts val="0"/>
              </a:spcBef>
              <a:buClr>
                <a:schemeClr val="dk2"/>
              </a:buClr>
              <a:buFont typeface="Raleway"/>
              <a:buNone/>
              <a:defRPr b="1" sz="3000">
                <a:solidFill>
                  <a:schemeClr val="dk2"/>
                </a:solidFill>
                <a:latin typeface="Raleway"/>
                <a:ea typeface="Raleway"/>
                <a:cs typeface="Raleway"/>
                <a:sym typeface="Raleway"/>
              </a:defRPr>
            </a:lvl4pPr>
            <a:lvl5pPr indent="0" lvl="4">
              <a:spcBef>
                <a:spcPts val="0"/>
              </a:spcBef>
              <a:buClr>
                <a:schemeClr val="dk2"/>
              </a:buClr>
              <a:buFont typeface="Raleway"/>
              <a:buNone/>
              <a:defRPr b="1" sz="3000">
                <a:solidFill>
                  <a:schemeClr val="dk2"/>
                </a:solidFill>
                <a:latin typeface="Raleway"/>
                <a:ea typeface="Raleway"/>
                <a:cs typeface="Raleway"/>
                <a:sym typeface="Raleway"/>
              </a:defRPr>
            </a:lvl5pPr>
            <a:lvl6pPr indent="0" lvl="5">
              <a:spcBef>
                <a:spcPts val="0"/>
              </a:spcBef>
              <a:buClr>
                <a:schemeClr val="dk2"/>
              </a:buClr>
              <a:buFont typeface="Raleway"/>
              <a:buNone/>
              <a:defRPr b="1" sz="3000">
                <a:solidFill>
                  <a:schemeClr val="dk2"/>
                </a:solidFill>
                <a:latin typeface="Raleway"/>
                <a:ea typeface="Raleway"/>
                <a:cs typeface="Raleway"/>
                <a:sym typeface="Raleway"/>
              </a:defRPr>
            </a:lvl6pPr>
            <a:lvl7pPr indent="0" lvl="6">
              <a:spcBef>
                <a:spcPts val="0"/>
              </a:spcBef>
              <a:buClr>
                <a:schemeClr val="dk2"/>
              </a:buClr>
              <a:buFont typeface="Raleway"/>
              <a:buNone/>
              <a:defRPr b="1" sz="3000">
                <a:solidFill>
                  <a:schemeClr val="dk2"/>
                </a:solidFill>
                <a:latin typeface="Raleway"/>
                <a:ea typeface="Raleway"/>
                <a:cs typeface="Raleway"/>
                <a:sym typeface="Raleway"/>
              </a:defRPr>
            </a:lvl7pPr>
            <a:lvl8pPr indent="0" lvl="7">
              <a:spcBef>
                <a:spcPts val="0"/>
              </a:spcBef>
              <a:buClr>
                <a:schemeClr val="dk2"/>
              </a:buClr>
              <a:buFont typeface="Raleway"/>
              <a:buNone/>
              <a:defRPr b="1" sz="3000">
                <a:solidFill>
                  <a:schemeClr val="dk2"/>
                </a:solidFill>
                <a:latin typeface="Raleway"/>
                <a:ea typeface="Raleway"/>
                <a:cs typeface="Raleway"/>
                <a:sym typeface="Raleway"/>
              </a:defRPr>
            </a:lvl8pPr>
            <a:lvl9pPr indent="0" lvl="8">
              <a:spcBef>
                <a:spcPts val="0"/>
              </a:spcBef>
              <a:buClr>
                <a:schemeClr val="dk2"/>
              </a:buClr>
              <a:buFont typeface="Raleway"/>
              <a:buNone/>
              <a:defRPr b="1" sz="3000">
                <a:solidFill>
                  <a:schemeClr val="dk2"/>
                </a:solidFill>
                <a:latin typeface="Raleway"/>
                <a:ea typeface="Raleway"/>
                <a:cs typeface="Raleway"/>
                <a:sym typeface="Raleway"/>
              </a:defRPr>
            </a:lvl9pPr>
          </a:lstStyle>
          <a:p/>
        </p:txBody>
      </p:sp>
      <p:sp>
        <p:nvSpPr>
          <p:cNvPr id="33" name="Shape 33"/>
          <p:cNvSpPr txBox="1"/>
          <p:nvPr>
            <p:ph idx="1" type="body"/>
          </p:nvPr>
        </p:nvSpPr>
        <p:spPr>
          <a:xfrm>
            <a:off x="2400301" y="1602675"/>
            <a:ext cx="3071400" cy="3002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1pPr>
            <a:lvl2pPr indent="0" lvl="1" marL="4572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2pPr>
            <a:lvl3pPr indent="0" lvl="2" marL="9144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3pPr>
            <a:lvl4pPr indent="0" lvl="3" marL="13716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4pPr>
            <a:lvl5pPr indent="0" lvl="4" marL="18288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5pPr>
            <a:lvl6pPr indent="0" lvl="5" marL="22860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6pPr>
            <a:lvl7pPr indent="0" lvl="6" marL="27432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7pPr>
            <a:lvl8pPr indent="0" lvl="7" marL="32004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8pPr>
            <a:lvl9pPr indent="0" lvl="8" marL="36576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9pPr>
          </a:lstStyle>
          <a:p/>
        </p:txBody>
      </p:sp>
      <p:sp>
        <p:nvSpPr>
          <p:cNvPr id="34" name="Shape 34"/>
          <p:cNvSpPr txBox="1"/>
          <p:nvPr>
            <p:ph idx="2" type="body"/>
          </p:nvPr>
        </p:nvSpPr>
        <p:spPr>
          <a:xfrm>
            <a:off x="5650571" y="1602675"/>
            <a:ext cx="3071400" cy="3002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1pPr>
            <a:lvl2pPr indent="0" lvl="1" marL="4572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2pPr>
            <a:lvl3pPr indent="0" lvl="2" marL="9144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3pPr>
            <a:lvl4pPr indent="0" lvl="3" marL="13716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4pPr>
            <a:lvl5pPr indent="0" lvl="4" marL="18288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5pPr>
            <a:lvl6pPr indent="0" lvl="5" marL="22860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6pPr>
            <a:lvl7pPr indent="0" lvl="6" marL="27432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7pPr>
            <a:lvl8pPr indent="0" lvl="7" marL="32004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8pPr>
            <a:lvl9pPr indent="0" lvl="8" marL="36576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9pPr>
          </a:lstStyle>
          <a:p/>
        </p:txBody>
      </p:sp>
      <p:sp>
        <p:nvSpPr>
          <p:cNvPr id="35" name="Shape 35"/>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599" cy="639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Raleway"/>
              <a:buNone/>
              <a:defRPr b="1" i="0" sz="3000" u="none" cap="none" strike="noStrike">
                <a:solidFill>
                  <a:schemeClr val="dk2"/>
                </a:solidFill>
                <a:latin typeface="Raleway"/>
                <a:ea typeface="Raleway"/>
                <a:cs typeface="Raleway"/>
                <a:sym typeface="Raleway"/>
              </a:defRPr>
            </a:lvl1pPr>
            <a:lvl2pPr indent="0" lvl="1">
              <a:spcBef>
                <a:spcPts val="0"/>
              </a:spcBef>
              <a:buClr>
                <a:schemeClr val="dk2"/>
              </a:buClr>
              <a:buFont typeface="Raleway"/>
              <a:buNone/>
              <a:defRPr b="1" sz="3000">
                <a:solidFill>
                  <a:schemeClr val="dk2"/>
                </a:solidFill>
                <a:latin typeface="Raleway"/>
                <a:ea typeface="Raleway"/>
                <a:cs typeface="Raleway"/>
                <a:sym typeface="Raleway"/>
              </a:defRPr>
            </a:lvl2pPr>
            <a:lvl3pPr indent="0" lvl="2">
              <a:spcBef>
                <a:spcPts val="0"/>
              </a:spcBef>
              <a:buClr>
                <a:schemeClr val="dk2"/>
              </a:buClr>
              <a:buFont typeface="Raleway"/>
              <a:buNone/>
              <a:defRPr b="1" sz="3000">
                <a:solidFill>
                  <a:schemeClr val="dk2"/>
                </a:solidFill>
                <a:latin typeface="Raleway"/>
                <a:ea typeface="Raleway"/>
                <a:cs typeface="Raleway"/>
                <a:sym typeface="Raleway"/>
              </a:defRPr>
            </a:lvl3pPr>
            <a:lvl4pPr indent="0" lvl="3">
              <a:spcBef>
                <a:spcPts val="0"/>
              </a:spcBef>
              <a:buClr>
                <a:schemeClr val="dk2"/>
              </a:buClr>
              <a:buFont typeface="Raleway"/>
              <a:buNone/>
              <a:defRPr b="1" sz="3000">
                <a:solidFill>
                  <a:schemeClr val="dk2"/>
                </a:solidFill>
                <a:latin typeface="Raleway"/>
                <a:ea typeface="Raleway"/>
                <a:cs typeface="Raleway"/>
                <a:sym typeface="Raleway"/>
              </a:defRPr>
            </a:lvl4pPr>
            <a:lvl5pPr indent="0" lvl="4">
              <a:spcBef>
                <a:spcPts val="0"/>
              </a:spcBef>
              <a:buClr>
                <a:schemeClr val="dk2"/>
              </a:buClr>
              <a:buFont typeface="Raleway"/>
              <a:buNone/>
              <a:defRPr b="1" sz="3000">
                <a:solidFill>
                  <a:schemeClr val="dk2"/>
                </a:solidFill>
                <a:latin typeface="Raleway"/>
                <a:ea typeface="Raleway"/>
                <a:cs typeface="Raleway"/>
                <a:sym typeface="Raleway"/>
              </a:defRPr>
            </a:lvl5pPr>
            <a:lvl6pPr indent="0" lvl="5">
              <a:spcBef>
                <a:spcPts val="0"/>
              </a:spcBef>
              <a:buClr>
                <a:schemeClr val="dk2"/>
              </a:buClr>
              <a:buFont typeface="Raleway"/>
              <a:buNone/>
              <a:defRPr b="1" sz="3000">
                <a:solidFill>
                  <a:schemeClr val="dk2"/>
                </a:solidFill>
                <a:latin typeface="Raleway"/>
                <a:ea typeface="Raleway"/>
                <a:cs typeface="Raleway"/>
                <a:sym typeface="Raleway"/>
              </a:defRPr>
            </a:lvl6pPr>
            <a:lvl7pPr indent="0" lvl="6">
              <a:spcBef>
                <a:spcPts val="0"/>
              </a:spcBef>
              <a:buClr>
                <a:schemeClr val="dk2"/>
              </a:buClr>
              <a:buFont typeface="Raleway"/>
              <a:buNone/>
              <a:defRPr b="1" sz="3000">
                <a:solidFill>
                  <a:schemeClr val="dk2"/>
                </a:solidFill>
                <a:latin typeface="Raleway"/>
                <a:ea typeface="Raleway"/>
                <a:cs typeface="Raleway"/>
                <a:sym typeface="Raleway"/>
              </a:defRPr>
            </a:lvl7pPr>
            <a:lvl8pPr indent="0" lvl="7">
              <a:spcBef>
                <a:spcPts val="0"/>
              </a:spcBef>
              <a:buClr>
                <a:schemeClr val="dk2"/>
              </a:buClr>
              <a:buFont typeface="Raleway"/>
              <a:buNone/>
              <a:defRPr b="1" sz="3000">
                <a:solidFill>
                  <a:schemeClr val="dk2"/>
                </a:solidFill>
                <a:latin typeface="Raleway"/>
                <a:ea typeface="Raleway"/>
                <a:cs typeface="Raleway"/>
                <a:sym typeface="Raleway"/>
              </a:defRPr>
            </a:lvl8pPr>
            <a:lvl9pPr indent="0" lvl="8">
              <a:spcBef>
                <a:spcPts val="0"/>
              </a:spcBef>
              <a:buClr>
                <a:schemeClr val="dk2"/>
              </a:buClr>
              <a:buFont typeface="Raleway"/>
              <a:buNone/>
              <a:defRPr b="1" sz="3000">
                <a:solidFill>
                  <a:schemeClr val="dk2"/>
                </a:solidFill>
                <a:latin typeface="Raleway"/>
                <a:ea typeface="Raleway"/>
                <a:cs typeface="Raleway"/>
                <a:sym typeface="Raleway"/>
              </a:defRPr>
            </a:lvl9pPr>
          </a:lstStyle>
          <a:p/>
        </p:txBody>
      </p:sp>
      <p:sp>
        <p:nvSpPr>
          <p:cNvPr id="38" name="Shape 38"/>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7" y="415650"/>
            <a:ext cx="183299"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7999" cy="7556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Raleway"/>
              <a:buNone/>
              <a:defRPr b="1" i="0" sz="2400" u="none" cap="none" strike="noStrike">
                <a:solidFill>
                  <a:schemeClr val="dk2"/>
                </a:solidFill>
                <a:latin typeface="Raleway"/>
                <a:ea typeface="Raleway"/>
                <a:cs typeface="Raleway"/>
                <a:sym typeface="Raleway"/>
              </a:defRPr>
            </a:lvl1pPr>
            <a:lvl2pPr indent="0" lvl="1">
              <a:spcBef>
                <a:spcPts val="0"/>
              </a:spcBef>
              <a:buClr>
                <a:schemeClr val="dk2"/>
              </a:buClr>
              <a:buFont typeface="Raleway"/>
              <a:buNone/>
              <a:defRPr b="1" sz="2400">
                <a:solidFill>
                  <a:schemeClr val="dk2"/>
                </a:solidFill>
                <a:latin typeface="Raleway"/>
                <a:ea typeface="Raleway"/>
                <a:cs typeface="Raleway"/>
                <a:sym typeface="Raleway"/>
              </a:defRPr>
            </a:lvl2pPr>
            <a:lvl3pPr indent="0" lvl="2">
              <a:spcBef>
                <a:spcPts val="0"/>
              </a:spcBef>
              <a:buClr>
                <a:schemeClr val="dk2"/>
              </a:buClr>
              <a:buFont typeface="Raleway"/>
              <a:buNone/>
              <a:defRPr b="1" sz="2400">
                <a:solidFill>
                  <a:schemeClr val="dk2"/>
                </a:solidFill>
                <a:latin typeface="Raleway"/>
                <a:ea typeface="Raleway"/>
                <a:cs typeface="Raleway"/>
                <a:sym typeface="Raleway"/>
              </a:defRPr>
            </a:lvl3pPr>
            <a:lvl4pPr indent="0" lvl="3">
              <a:spcBef>
                <a:spcPts val="0"/>
              </a:spcBef>
              <a:buClr>
                <a:schemeClr val="dk2"/>
              </a:buClr>
              <a:buFont typeface="Raleway"/>
              <a:buNone/>
              <a:defRPr b="1" sz="2400">
                <a:solidFill>
                  <a:schemeClr val="dk2"/>
                </a:solidFill>
                <a:latin typeface="Raleway"/>
                <a:ea typeface="Raleway"/>
                <a:cs typeface="Raleway"/>
                <a:sym typeface="Raleway"/>
              </a:defRPr>
            </a:lvl4pPr>
            <a:lvl5pPr indent="0" lvl="4">
              <a:spcBef>
                <a:spcPts val="0"/>
              </a:spcBef>
              <a:buClr>
                <a:schemeClr val="dk2"/>
              </a:buClr>
              <a:buFont typeface="Raleway"/>
              <a:buNone/>
              <a:defRPr b="1" sz="2400">
                <a:solidFill>
                  <a:schemeClr val="dk2"/>
                </a:solidFill>
                <a:latin typeface="Raleway"/>
                <a:ea typeface="Raleway"/>
                <a:cs typeface="Raleway"/>
                <a:sym typeface="Raleway"/>
              </a:defRPr>
            </a:lvl5pPr>
            <a:lvl6pPr indent="0" lvl="5">
              <a:spcBef>
                <a:spcPts val="0"/>
              </a:spcBef>
              <a:buClr>
                <a:schemeClr val="dk2"/>
              </a:buClr>
              <a:buFont typeface="Raleway"/>
              <a:buNone/>
              <a:defRPr b="1" sz="2400">
                <a:solidFill>
                  <a:schemeClr val="dk2"/>
                </a:solidFill>
                <a:latin typeface="Raleway"/>
                <a:ea typeface="Raleway"/>
                <a:cs typeface="Raleway"/>
                <a:sym typeface="Raleway"/>
              </a:defRPr>
            </a:lvl6pPr>
            <a:lvl7pPr indent="0" lvl="6">
              <a:spcBef>
                <a:spcPts val="0"/>
              </a:spcBef>
              <a:buClr>
                <a:schemeClr val="dk2"/>
              </a:buClr>
              <a:buFont typeface="Raleway"/>
              <a:buNone/>
              <a:defRPr b="1" sz="2400">
                <a:solidFill>
                  <a:schemeClr val="dk2"/>
                </a:solidFill>
                <a:latin typeface="Raleway"/>
                <a:ea typeface="Raleway"/>
                <a:cs typeface="Raleway"/>
                <a:sym typeface="Raleway"/>
              </a:defRPr>
            </a:lvl7pPr>
            <a:lvl8pPr indent="0" lvl="7">
              <a:spcBef>
                <a:spcPts val="0"/>
              </a:spcBef>
              <a:buClr>
                <a:schemeClr val="dk2"/>
              </a:buClr>
              <a:buFont typeface="Raleway"/>
              <a:buNone/>
              <a:defRPr b="1" sz="2400">
                <a:solidFill>
                  <a:schemeClr val="dk2"/>
                </a:solidFill>
                <a:latin typeface="Raleway"/>
                <a:ea typeface="Raleway"/>
                <a:cs typeface="Raleway"/>
                <a:sym typeface="Raleway"/>
              </a:defRPr>
            </a:lvl8pPr>
            <a:lvl9pPr indent="0" lvl="8">
              <a:spcBef>
                <a:spcPts val="0"/>
              </a:spcBef>
              <a:buClr>
                <a:schemeClr val="dk2"/>
              </a:buClr>
              <a:buFont typeface="Raleway"/>
              <a:buNone/>
              <a:defRPr b="1" sz="2400">
                <a:solidFill>
                  <a:schemeClr val="dk2"/>
                </a:solidFill>
                <a:latin typeface="Raleway"/>
                <a:ea typeface="Raleway"/>
                <a:cs typeface="Raleway"/>
                <a:sym typeface="Raleway"/>
              </a:defRPr>
            </a:lvl9pPr>
          </a:lstStyle>
          <a:p/>
        </p:txBody>
      </p:sp>
      <p:sp>
        <p:nvSpPr>
          <p:cNvPr id="42" name="Shape 42"/>
          <p:cNvSpPr txBox="1"/>
          <p:nvPr>
            <p:ph idx="1" type="body"/>
          </p:nvPr>
        </p:nvSpPr>
        <p:spPr>
          <a:xfrm>
            <a:off x="319500" y="1846802"/>
            <a:ext cx="2807999" cy="28062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1pPr>
            <a:lvl2pPr indent="0" lvl="1" marL="4572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2pPr>
            <a:lvl3pPr indent="0" lvl="2" marL="9144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3pPr>
            <a:lvl4pPr indent="0" lvl="3" marL="13716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4pPr>
            <a:lvl5pPr indent="0" lvl="4" marL="18288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5pPr>
            <a:lvl6pPr indent="0" lvl="5" marL="22860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6pPr>
            <a:lvl7pPr indent="0" lvl="6" marL="27432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7pPr>
            <a:lvl8pPr indent="0" lvl="7" marL="32004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8pPr>
            <a:lvl9pPr indent="0" lvl="8" marL="3657600" marR="0" rtl="0" algn="l">
              <a:lnSpc>
                <a:spcPct val="115000"/>
              </a:lnSpc>
              <a:spcBef>
                <a:spcPts val="0"/>
              </a:spcBef>
              <a:spcAft>
                <a:spcPts val="1600"/>
              </a:spcAft>
              <a:buClr>
                <a:schemeClr val="dk2"/>
              </a:buClr>
              <a:buFont typeface="Lato"/>
              <a:buNone/>
              <a:defRPr b="0" i="0" sz="1200" u="none" cap="none" strike="noStrike">
                <a:solidFill>
                  <a:schemeClr val="dk2"/>
                </a:solidFill>
                <a:latin typeface="Lato"/>
                <a:ea typeface="Lato"/>
                <a:cs typeface="Lato"/>
                <a:sym typeface="Lato"/>
              </a:defRPr>
            </a:lvl9pPr>
          </a:lstStyle>
          <a:p/>
        </p:txBody>
      </p:sp>
      <p:sp>
        <p:nvSpPr>
          <p:cNvPr id="43" name="Shape 43"/>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7" y="415650"/>
            <a:ext cx="183299"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39"/>
            <a:ext cx="6244199" cy="38354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Raleway"/>
              <a:buNone/>
              <a:defRPr b="1" i="0" sz="4800" u="none" cap="none" strike="noStrike">
                <a:solidFill>
                  <a:schemeClr val="lt1"/>
                </a:solidFill>
                <a:latin typeface="Raleway"/>
                <a:ea typeface="Raleway"/>
                <a:cs typeface="Raleway"/>
                <a:sym typeface="Raleway"/>
              </a:defRPr>
            </a:lvl1pPr>
            <a:lvl2pPr indent="0" lvl="1">
              <a:spcBef>
                <a:spcPts val="0"/>
              </a:spcBef>
              <a:buClr>
                <a:schemeClr val="lt1"/>
              </a:buClr>
              <a:buFont typeface="Raleway"/>
              <a:buNone/>
              <a:defRPr b="1" sz="4800">
                <a:solidFill>
                  <a:schemeClr val="lt1"/>
                </a:solidFill>
                <a:latin typeface="Raleway"/>
                <a:ea typeface="Raleway"/>
                <a:cs typeface="Raleway"/>
                <a:sym typeface="Raleway"/>
              </a:defRPr>
            </a:lvl2pPr>
            <a:lvl3pPr indent="0" lvl="2">
              <a:spcBef>
                <a:spcPts val="0"/>
              </a:spcBef>
              <a:buClr>
                <a:schemeClr val="lt1"/>
              </a:buClr>
              <a:buFont typeface="Raleway"/>
              <a:buNone/>
              <a:defRPr b="1" sz="4800">
                <a:solidFill>
                  <a:schemeClr val="lt1"/>
                </a:solidFill>
                <a:latin typeface="Raleway"/>
                <a:ea typeface="Raleway"/>
                <a:cs typeface="Raleway"/>
                <a:sym typeface="Raleway"/>
              </a:defRPr>
            </a:lvl3pPr>
            <a:lvl4pPr indent="0" lvl="3">
              <a:spcBef>
                <a:spcPts val="0"/>
              </a:spcBef>
              <a:buClr>
                <a:schemeClr val="lt1"/>
              </a:buClr>
              <a:buFont typeface="Raleway"/>
              <a:buNone/>
              <a:defRPr b="1" sz="4800">
                <a:solidFill>
                  <a:schemeClr val="lt1"/>
                </a:solidFill>
                <a:latin typeface="Raleway"/>
                <a:ea typeface="Raleway"/>
                <a:cs typeface="Raleway"/>
                <a:sym typeface="Raleway"/>
              </a:defRPr>
            </a:lvl4pPr>
            <a:lvl5pPr indent="0" lvl="4">
              <a:spcBef>
                <a:spcPts val="0"/>
              </a:spcBef>
              <a:buClr>
                <a:schemeClr val="lt1"/>
              </a:buClr>
              <a:buFont typeface="Raleway"/>
              <a:buNone/>
              <a:defRPr b="1" sz="4800">
                <a:solidFill>
                  <a:schemeClr val="lt1"/>
                </a:solidFill>
                <a:latin typeface="Raleway"/>
                <a:ea typeface="Raleway"/>
                <a:cs typeface="Raleway"/>
                <a:sym typeface="Raleway"/>
              </a:defRPr>
            </a:lvl5pPr>
            <a:lvl6pPr indent="0" lvl="5">
              <a:spcBef>
                <a:spcPts val="0"/>
              </a:spcBef>
              <a:buClr>
                <a:schemeClr val="lt1"/>
              </a:buClr>
              <a:buFont typeface="Raleway"/>
              <a:buNone/>
              <a:defRPr b="1" sz="4800">
                <a:solidFill>
                  <a:schemeClr val="lt1"/>
                </a:solidFill>
                <a:latin typeface="Raleway"/>
                <a:ea typeface="Raleway"/>
                <a:cs typeface="Raleway"/>
                <a:sym typeface="Raleway"/>
              </a:defRPr>
            </a:lvl6pPr>
            <a:lvl7pPr indent="0" lvl="6">
              <a:spcBef>
                <a:spcPts val="0"/>
              </a:spcBef>
              <a:buClr>
                <a:schemeClr val="lt1"/>
              </a:buClr>
              <a:buFont typeface="Raleway"/>
              <a:buNone/>
              <a:defRPr b="1" sz="4800">
                <a:solidFill>
                  <a:schemeClr val="lt1"/>
                </a:solidFill>
                <a:latin typeface="Raleway"/>
                <a:ea typeface="Raleway"/>
                <a:cs typeface="Raleway"/>
                <a:sym typeface="Raleway"/>
              </a:defRPr>
            </a:lvl7pPr>
            <a:lvl8pPr indent="0" lvl="7">
              <a:spcBef>
                <a:spcPts val="0"/>
              </a:spcBef>
              <a:buClr>
                <a:schemeClr val="lt1"/>
              </a:buClr>
              <a:buFont typeface="Raleway"/>
              <a:buNone/>
              <a:defRPr b="1" sz="4800">
                <a:solidFill>
                  <a:schemeClr val="lt1"/>
                </a:solidFill>
                <a:latin typeface="Raleway"/>
                <a:ea typeface="Raleway"/>
                <a:cs typeface="Raleway"/>
                <a:sym typeface="Raleway"/>
              </a:defRPr>
            </a:lvl8pPr>
            <a:lvl9pPr indent="0" lvl="8">
              <a:spcBef>
                <a:spcPts val="0"/>
              </a:spcBef>
              <a:buClr>
                <a:schemeClr val="lt1"/>
              </a:buClr>
              <a:buFont typeface="Raleway"/>
              <a:buNone/>
              <a:defRPr b="1" sz="4800">
                <a:solidFill>
                  <a:schemeClr val="lt1"/>
                </a:solidFill>
                <a:latin typeface="Raleway"/>
                <a:ea typeface="Raleway"/>
                <a:cs typeface="Raleway"/>
                <a:sym typeface="Raleway"/>
              </a:defRPr>
            </a:lvl9pPr>
          </a:lstStyle>
          <a:p/>
        </p:txBody>
      </p:sp>
      <p:sp>
        <p:nvSpPr>
          <p:cNvPr id="47" name="Shape 47"/>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nl"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499"/>
          </a:xfrm>
          <a:prstGeom prst="rect">
            <a:avLst/>
          </a:prstGeom>
          <a:solidFill>
            <a:schemeClr val="dk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199" cy="13181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Raleway"/>
              <a:buNone/>
              <a:defRPr b="1" i="0" sz="3600" u="none" cap="none" strike="noStrike">
                <a:solidFill>
                  <a:schemeClr val="dk1"/>
                </a:solidFill>
                <a:latin typeface="Raleway"/>
                <a:ea typeface="Raleway"/>
                <a:cs typeface="Raleway"/>
                <a:sym typeface="Raleway"/>
              </a:defRPr>
            </a:lvl1pPr>
            <a:lvl2pPr indent="0" lvl="1" algn="ctr">
              <a:spcBef>
                <a:spcPts val="0"/>
              </a:spcBef>
              <a:buClr>
                <a:schemeClr val="dk1"/>
              </a:buClr>
              <a:buFont typeface="Raleway"/>
              <a:buNone/>
              <a:defRPr b="1" sz="3600">
                <a:solidFill>
                  <a:schemeClr val="dk1"/>
                </a:solidFill>
                <a:latin typeface="Raleway"/>
                <a:ea typeface="Raleway"/>
                <a:cs typeface="Raleway"/>
                <a:sym typeface="Raleway"/>
              </a:defRPr>
            </a:lvl2pPr>
            <a:lvl3pPr indent="0" lvl="2" algn="ctr">
              <a:spcBef>
                <a:spcPts val="0"/>
              </a:spcBef>
              <a:buClr>
                <a:schemeClr val="dk1"/>
              </a:buClr>
              <a:buFont typeface="Raleway"/>
              <a:buNone/>
              <a:defRPr b="1" sz="3600">
                <a:solidFill>
                  <a:schemeClr val="dk1"/>
                </a:solidFill>
                <a:latin typeface="Raleway"/>
                <a:ea typeface="Raleway"/>
                <a:cs typeface="Raleway"/>
                <a:sym typeface="Raleway"/>
              </a:defRPr>
            </a:lvl3pPr>
            <a:lvl4pPr indent="0" lvl="3" algn="ctr">
              <a:spcBef>
                <a:spcPts val="0"/>
              </a:spcBef>
              <a:buClr>
                <a:schemeClr val="dk1"/>
              </a:buClr>
              <a:buFont typeface="Raleway"/>
              <a:buNone/>
              <a:defRPr b="1" sz="3600">
                <a:solidFill>
                  <a:schemeClr val="dk1"/>
                </a:solidFill>
                <a:latin typeface="Raleway"/>
                <a:ea typeface="Raleway"/>
                <a:cs typeface="Raleway"/>
                <a:sym typeface="Raleway"/>
              </a:defRPr>
            </a:lvl4pPr>
            <a:lvl5pPr indent="0" lvl="4" algn="ctr">
              <a:spcBef>
                <a:spcPts val="0"/>
              </a:spcBef>
              <a:buClr>
                <a:schemeClr val="dk1"/>
              </a:buClr>
              <a:buFont typeface="Raleway"/>
              <a:buNone/>
              <a:defRPr b="1" sz="3600">
                <a:solidFill>
                  <a:schemeClr val="dk1"/>
                </a:solidFill>
                <a:latin typeface="Raleway"/>
                <a:ea typeface="Raleway"/>
                <a:cs typeface="Raleway"/>
                <a:sym typeface="Raleway"/>
              </a:defRPr>
            </a:lvl5pPr>
            <a:lvl6pPr indent="0" lvl="5" algn="ctr">
              <a:spcBef>
                <a:spcPts val="0"/>
              </a:spcBef>
              <a:buClr>
                <a:schemeClr val="dk1"/>
              </a:buClr>
              <a:buFont typeface="Raleway"/>
              <a:buNone/>
              <a:defRPr b="1" sz="3600">
                <a:solidFill>
                  <a:schemeClr val="dk1"/>
                </a:solidFill>
                <a:latin typeface="Raleway"/>
                <a:ea typeface="Raleway"/>
                <a:cs typeface="Raleway"/>
                <a:sym typeface="Raleway"/>
              </a:defRPr>
            </a:lvl6pPr>
            <a:lvl7pPr indent="0" lvl="6" algn="ctr">
              <a:spcBef>
                <a:spcPts val="0"/>
              </a:spcBef>
              <a:buClr>
                <a:schemeClr val="dk1"/>
              </a:buClr>
              <a:buFont typeface="Raleway"/>
              <a:buNone/>
              <a:defRPr b="1" sz="3600">
                <a:solidFill>
                  <a:schemeClr val="dk1"/>
                </a:solidFill>
                <a:latin typeface="Raleway"/>
                <a:ea typeface="Raleway"/>
                <a:cs typeface="Raleway"/>
                <a:sym typeface="Raleway"/>
              </a:defRPr>
            </a:lvl7pPr>
            <a:lvl8pPr indent="0" lvl="7" algn="ctr">
              <a:spcBef>
                <a:spcPts val="0"/>
              </a:spcBef>
              <a:buClr>
                <a:schemeClr val="dk1"/>
              </a:buClr>
              <a:buFont typeface="Raleway"/>
              <a:buNone/>
              <a:defRPr b="1" sz="3600">
                <a:solidFill>
                  <a:schemeClr val="dk1"/>
                </a:solidFill>
                <a:latin typeface="Raleway"/>
                <a:ea typeface="Raleway"/>
                <a:cs typeface="Raleway"/>
                <a:sym typeface="Raleway"/>
              </a:defRPr>
            </a:lvl8pPr>
            <a:lvl9pPr indent="0" lvl="8" algn="ctr">
              <a:spcBef>
                <a:spcPts val="0"/>
              </a:spcBef>
              <a:buClr>
                <a:schemeClr val="dk1"/>
              </a:buClr>
              <a:buFont typeface="Raleway"/>
              <a:buNone/>
              <a:defRPr b="1" sz="3600">
                <a:solidFill>
                  <a:schemeClr val="dk1"/>
                </a:solidFill>
                <a:latin typeface="Raleway"/>
                <a:ea typeface="Raleway"/>
                <a:cs typeface="Raleway"/>
                <a:sym typeface="Raleway"/>
              </a:defRPr>
            </a:lvl9pPr>
          </a:lstStyle>
          <a:p/>
        </p:txBody>
      </p:sp>
      <p:sp>
        <p:nvSpPr>
          <p:cNvPr id="52" name="Shape 52"/>
          <p:cNvSpPr txBox="1"/>
          <p:nvPr>
            <p:ph idx="1" type="subTitle"/>
          </p:nvPr>
        </p:nvSpPr>
        <p:spPr>
          <a:xfrm>
            <a:off x="265500" y="2735369"/>
            <a:ext cx="4045199" cy="13454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1pPr>
            <a:lvl2pPr indent="0" lvl="1" marL="4572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2pPr>
            <a:lvl3pPr indent="0" lvl="2" marL="9144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3pPr>
            <a:lvl4pPr indent="0" lvl="3" marL="13716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4pPr>
            <a:lvl5pPr indent="0" lvl="4" marL="18288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5pPr>
            <a:lvl6pPr indent="0" lvl="5" marL="22860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6pPr>
            <a:lvl7pPr indent="0" lvl="6" marL="27432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7pPr>
            <a:lvl8pPr indent="0" lvl="7" marL="32004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8pPr>
            <a:lvl9pPr indent="0" lvl="8" marL="3657600" marR="0" rtl="0" algn="ctr">
              <a:lnSpc>
                <a:spcPct val="100000"/>
              </a:lnSpc>
              <a:spcBef>
                <a:spcPts val="0"/>
              </a:spcBef>
              <a:spcAft>
                <a:spcPts val="0"/>
              </a:spcAft>
              <a:buClr>
                <a:schemeClr val="dk2"/>
              </a:buClr>
              <a:buFont typeface="Lato"/>
              <a:buNone/>
              <a:defRPr b="0" i="0" sz="2100" u="none" cap="none" strike="noStrike">
                <a:solidFill>
                  <a:schemeClr val="dk2"/>
                </a:solidFill>
                <a:latin typeface="Lato"/>
                <a:ea typeface="Lato"/>
                <a:cs typeface="Lato"/>
                <a:sym typeface="Lato"/>
              </a:defRPr>
            </a:lvl9pPr>
          </a:lstStyle>
          <a:p/>
        </p:txBody>
      </p:sp>
      <p:sp>
        <p:nvSpPr>
          <p:cNvPr id="53" name="Shape 53"/>
          <p:cNvSpPr txBox="1"/>
          <p:nvPr>
            <p:ph idx="2" type="body"/>
          </p:nvPr>
        </p:nvSpPr>
        <p:spPr>
          <a:xfrm>
            <a:off x="4939500" y="724200"/>
            <a:ext cx="3837000" cy="3695099"/>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1600"/>
              </a:spcAft>
              <a:buClr>
                <a:schemeClr val="lt1"/>
              </a:buClr>
              <a:buFont typeface="Lato"/>
              <a:buNone/>
              <a:defRPr b="0" i="0" sz="1800" u="none" cap="none" strike="noStrike">
                <a:solidFill>
                  <a:schemeClr val="lt1"/>
                </a:solidFill>
                <a:latin typeface="Lato"/>
                <a:ea typeface="Lato"/>
                <a:cs typeface="Lato"/>
                <a:sym typeface="Lato"/>
              </a:defRPr>
            </a:lvl1pPr>
            <a:lvl2pPr indent="0" lvl="1" marL="4572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2pPr>
            <a:lvl3pPr indent="0" lvl="2" marL="9144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3pPr>
            <a:lvl4pPr indent="0" lvl="3" marL="13716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4pPr>
            <a:lvl5pPr indent="0" lvl="4" marL="18288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5pPr>
            <a:lvl6pPr indent="0" lvl="5" marL="22860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6pPr>
            <a:lvl7pPr indent="0" lvl="6" marL="27432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7pPr>
            <a:lvl8pPr indent="0" lvl="7" marL="32004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8pPr>
            <a:lvl9pPr indent="0" lvl="8" marL="3657600" marR="0" rtl="0" algn="l">
              <a:lnSpc>
                <a:spcPct val="115000"/>
              </a:lnSpc>
              <a:spcBef>
                <a:spcPts val="0"/>
              </a:spcBef>
              <a:spcAft>
                <a:spcPts val="1600"/>
              </a:spcAft>
              <a:buClr>
                <a:schemeClr val="lt1"/>
              </a:buClr>
              <a:buFont typeface="Lato"/>
              <a:buNone/>
              <a:defRPr b="0" i="0" sz="1400" u="none" cap="none" strike="noStrike">
                <a:solidFill>
                  <a:schemeClr val="lt1"/>
                </a:solidFill>
                <a:latin typeface="Lato"/>
                <a:ea typeface="Lato"/>
                <a:cs typeface="Lato"/>
                <a:sym typeface="Lato"/>
              </a:defRPr>
            </a:lvl9pPr>
          </a:lstStyle>
          <a:p/>
        </p:txBody>
      </p:sp>
      <p:sp>
        <p:nvSpPr>
          <p:cNvPr id="54" name="Shape 54"/>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nl"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799"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7" y="415650"/>
            <a:ext cx="183299"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6" y="4226025"/>
            <a:ext cx="8388600" cy="3936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2"/>
              </a:buClr>
              <a:buFont typeface="Lato"/>
              <a:buNone/>
              <a:defRPr b="0" i="0" sz="1800" u="none" cap="none" strike="noStrike">
                <a:solidFill>
                  <a:schemeClr val="dk2"/>
                </a:solidFill>
                <a:latin typeface="Lato"/>
                <a:ea typeface="Lato"/>
                <a:cs typeface="Lato"/>
                <a:sym typeface="Lato"/>
              </a:defRPr>
            </a:lvl1pPr>
            <a:lvl2pPr indent="0" lvl="1" marL="4572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2pPr>
            <a:lvl3pPr indent="0" lvl="2" marL="9144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3pPr>
            <a:lvl4pPr indent="0" lvl="3" marL="13716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4pPr>
            <a:lvl5pPr indent="0" lvl="4" marL="18288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5pPr>
            <a:lvl6pPr indent="0" lvl="5" marL="22860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6pPr>
            <a:lvl7pPr indent="0" lvl="6" marL="27432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7pPr>
            <a:lvl8pPr indent="0" lvl="7" marL="32004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8pPr>
            <a:lvl9pPr indent="0" lvl="8" marL="36576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9pPr>
          </a:lstStyle>
          <a:p/>
        </p:txBody>
      </p:sp>
      <p:sp>
        <p:nvSpPr>
          <p:cNvPr id="59" name="Shape 59"/>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nl"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599" cy="635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Raleway"/>
              <a:buNone/>
              <a:defRPr b="1" i="0" sz="3000" u="none" cap="none" strike="noStrike">
                <a:solidFill>
                  <a:schemeClr val="dk2"/>
                </a:solidFill>
                <a:latin typeface="Raleway"/>
                <a:ea typeface="Raleway"/>
                <a:cs typeface="Raleway"/>
                <a:sym typeface="Raleway"/>
              </a:defRPr>
            </a:lvl1pPr>
            <a:lvl2pPr indent="0" lvl="1">
              <a:spcBef>
                <a:spcPts val="0"/>
              </a:spcBef>
              <a:buClr>
                <a:schemeClr val="dk2"/>
              </a:buClr>
              <a:buFont typeface="Raleway"/>
              <a:buNone/>
              <a:defRPr b="1" sz="3000">
                <a:solidFill>
                  <a:schemeClr val="dk2"/>
                </a:solidFill>
                <a:latin typeface="Raleway"/>
                <a:ea typeface="Raleway"/>
                <a:cs typeface="Raleway"/>
                <a:sym typeface="Raleway"/>
              </a:defRPr>
            </a:lvl2pPr>
            <a:lvl3pPr indent="0" lvl="2">
              <a:spcBef>
                <a:spcPts val="0"/>
              </a:spcBef>
              <a:buClr>
                <a:schemeClr val="dk2"/>
              </a:buClr>
              <a:buFont typeface="Raleway"/>
              <a:buNone/>
              <a:defRPr b="1" sz="3000">
                <a:solidFill>
                  <a:schemeClr val="dk2"/>
                </a:solidFill>
                <a:latin typeface="Raleway"/>
                <a:ea typeface="Raleway"/>
                <a:cs typeface="Raleway"/>
                <a:sym typeface="Raleway"/>
              </a:defRPr>
            </a:lvl3pPr>
            <a:lvl4pPr indent="0" lvl="3">
              <a:spcBef>
                <a:spcPts val="0"/>
              </a:spcBef>
              <a:buClr>
                <a:schemeClr val="dk2"/>
              </a:buClr>
              <a:buFont typeface="Raleway"/>
              <a:buNone/>
              <a:defRPr b="1" sz="3000">
                <a:solidFill>
                  <a:schemeClr val="dk2"/>
                </a:solidFill>
                <a:latin typeface="Raleway"/>
                <a:ea typeface="Raleway"/>
                <a:cs typeface="Raleway"/>
                <a:sym typeface="Raleway"/>
              </a:defRPr>
            </a:lvl4pPr>
            <a:lvl5pPr indent="0" lvl="4">
              <a:spcBef>
                <a:spcPts val="0"/>
              </a:spcBef>
              <a:buClr>
                <a:schemeClr val="dk2"/>
              </a:buClr>
              <a:buFont typeface="Raleway"/>
              <a:buNone/>
              <a:defRPr b="1" sz="3000">
                <a:solidFill>
                  <a:schemeClr val="dk2"/>
                </a:solidFill>
                <a:latin typeface="Raleway"/>
                <a:ea typeface="Raleway"/>
                <a:cs typeface="Raleway"/>
                <a:sym typeface="Raleway"/>
              </a:defRPr>
            </a:lvl5pPr>
            <a:lvl6pPr indent="0" lvl="5">
              <a:spcBef>
                <a:spcPts val="0"/>
              </a:spcBef>
              <a:buClr>
                <a:schemeClr val="dk2"/>
              </a:buClr>
              <a:buFont typeface="Raleway"/>
              <a:buNone/>
              <a:defRPr b="1" sz="3000">
                <a:solidFill>
                  <a:schemeClr val="dk2"/>
                </a:solidFill>
                <a:latin typeface="Raleway"/>
                <a:ea typeface="Raleway"/>
                <a:cs typeface="Raleway"/>
                <a:sym typeface="Raleway"/>
              </a:defRPr>
            </a:lvl6pPr>
            <a:lvl7pPr indent="0" lvl="6">
              <a:spcBef>
                <a:spcPts val="0"/>
              </a:spcBef>
              <a:buClr>
                <a:schemeClr val="dk2"/>
              </a:buClr>
              <a:buFont typeface="Raleway"/>
              <a:buNone/>
              <a:defRPr b="1" sz="3000">
                <a:solidFill>
                  <a:schemeClr val="dk2"/>
                </a:solidFill>
                <a:latin typeface="Raleway"/>
                <a:ea typeface="Raleway"/>
                <a:cs typeface="Raleway"/>
                <a:sym typeface="Raleway"/>
              </a:defRPr>
            </a:lvl7pPr>
            <a:lvl8pPr indent="0" lvl="7">
              <a:spcBef>
                <a:spcPts val="0"/>
              </a:spcBef>
              <a:buClr>
                <a:schemeClr val="dk2"/>
              </a:buClr>
              <a:buFont typeface="Raleway"/>
              <a:buNone/>
              <a:defRPr b="1" sz="3000">
                <a:solidFill>
                  <a:schemeClr val="dk2"/>
                </a:solidFill>
                <a:latin typeface="Raleway"/>
                <a:ea typeface="Raleway"/>
                <a:cs typeface="Raleway"/>
                <a:sym typeface="Raleway"/>
              </a:defRPr>
            </a:lvl8pPr>
            <a:lvl9pPr indent="0" lvl="8">
              <a:spcBef>
                <a:spcPts val="0"/>
              </a:spcBef>
              <a:buClr>
                <a:schemeClr val="dk2"/>
              </a:buClr>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1" y="1595775"/>
            <a:ext cx="6321599" cy="3002398"/>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Lato"/>
              <a:buNone/>
              <a:defRPr b="0" i="0" sz="1800" u="none" cap="none" strike="noStrike">
                <a:solidFill>
                  <a:schemeClr val="dk2"/>
                </a:solidFill>
                <a:latin typeface="Lato"/>
                <a:ea typeface="Lato"/>
                <a:cs typeface="Lato"/>
                <a:sym typeface="Lato"/>
              </a:defRPr>
            </a:lvl1pPr>
            <a:lvl2pPr indent="0" lvl="1" marL="4572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2pPr>
            <a:lvl3pPr indent="0" lvl="2" marL="9144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3pPr>
            <a:lvl4pPr indent="0" lvl="3" marL="13716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4pPr>
            <a:lvl5pPr indent="0" lvl="4" marL="18288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5pPr>
            <a:lvl6pPr indent="0" lvl="5" marL="22860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6pPr>
            <a:lvl7pPr indent="0" lvl="6" marL="27432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7pPr>
            <a:lvl8pPr indent="0" lvl="7" marL="32004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8pPr>
            <a:lvl9pPr indent="0" lvl="8" marL="3657600" marR="0" rtl="0" algn="l">
              <a:lnSpc>
                <a:spcPct val="115000"/>
              </a:lnSpc>
              <a:spcBef>
                <a:spcPts val="0"/>
              </a:spcBef>
              <a:spcAft>
                <a:spcPts val="1600"/>
              </a:spcAft>
              <a:buClr>
                <a:schemeClr val="dk2"/>
              </a:buClr>
              <a:buFont typeface="Lato"/>
              <a:buNone/>
              <a:defRPr b="0" i="0" sz="1400" u="none" cap="none" strike="noStrike">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7"/>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2"/>
              </a:buClr>
              <a:buSzPct val="25000"/>
              <a:buFont typeface="Lato"/>
              <a:buNone/>
            </a:pPr>
            <a:fld id="{00000000-1234-1234-1234-123412341234}" type="slidenum">
              <a:rPr b="0" i="0" lang="nl" sz="1000" u="none" cap="none" strike="noStrike">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HmMau7stcjw" TargetMode="External"/><Relationship Id="rId4" Type="http://schemas.openxmlformats.org/officeDocument/2006/relationships/image" Target="../media/image3.jpg"/><Relationship Id="rId5" Type="http://schemas.openxmlformats.org/officeDocument/2006/relationships/hyperlink" Target="http://www.youtube.com/watch?v=PK_yguLapgA" TargetMode="External"/><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19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lt1"/>
              </a:buClr>
              <a:buSzPct val="25000"/>
              <a:buFont typeface="Raleway"/>
              <a:buNone/>
            </a:pPr>
            <a:r>
              <a:rPr b="1" i="0" lang="nl" sz="4800" u="none" cap="none" strike="noStrike">
                <a:solidFill>
                  <a:schemeClr val="lt1"/>
                </a:solidFill>
                <a:latin typeface="Raleway"/>
                <a:ea typeface="Raleway"/>
                <a:cs typeface="Raleway"/>
                <a:sym typeface="Raleway"/>
              </a:rPr>
              <a:t>Basisstof 7 - De ruimte in</a:t>
            </a:r>
          </a:p>
        </p:txBody>
      </p:sp>
      <p:sp>
        <p:nvSpPr>
          <p:cNvPr id="73" name="Shape 73"/>
          <p:cNvSpPr txBox="1"/>
          <p:nvPr>
            <p:ph idx="1" type="subTitle"/>
          </p:nvPr>
        </p:nvSpPr>
        <p:spPr>
          <a:xfrm>
            <a:off x="2390266" y="3238450"/>
            <a:ext cx="6331500" cy="1241699"/>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lt1"/>
              </a:buClr>
              <a:buSzPct val="25000"/>
              <a:buFont typeface="Lato"/>
              <a:buNone/>
            </a:pPr>
            <a:r>
              <a:rPr b="0" i="0" lang="nl" sz="1800" u="none" cap="none" strike="noStrike">
                <a:solidFill>
                  <a:schemeClr val="lt1"/>
                </a:solidFill>
                <a:latin typeface="Lato"/>
                <a:ea typeface="Lato"/>
                <a:cs typeface="Lato"/>
                <a:sym typeface="Lato"/>
              </a:rPr>
              <a:t>15/5/2017</a:t>
            </a:r>
          </a:p>
        </p:txBody>
      </p:sp>
      <p:pic>
        <p:nvPicPr>
          <p:cNvPr id="74" name="Shape 74"/>
          <p:cNvPicPr preferRelativeResize="0"/>
          <p:nvPr/>
        </p:nvPicPr>
        <p:blipFill rotWithShape="1">
          <a:blip r:embed="rId3">
            <a:alphaModFix/>
          </a:blip>
          <a:srcRect b="0" l="0" r="0" t="0"/>
          <a:stretch/>
        </p:blipFill>
        <p:spPr>
          <a:xfrm>
            <a:off x="5535153" y="2104600"/>
            <a:ext cx="3168074" cy="25344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Programma	</a:t>
            </a:r>
          </a:p>
        </p:txBody>
      </p:sp>
      <p:sp>
        <p:nvSpPr>
          <p:cNvPr id="80" name="Shape 80"/>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Lesdoelen paragraaf 5 - vuile lucht</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lesdoelen paragraaf 7 - De ruimte in</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Morgen huiswerk controle</a:t>
            </a:r>
          </a:p>
          <a:p>
            <a:pPr indent="0" lvl="0" marL="0" marR="0" rtl="0" algn="l">
              <a:lnSpc>
                <a:spcPct val="115000"/>
              </a:lnSpc>
              <a:spcBef>
                <a:spcPts val="1600"/>
              </a:spcBef>
              <a:spcAft>
                <a:spcPts val="0"/>
              </a:spcAft>
              <a:buClr>
                <a:schemeClr val="dk2"/>
              </a:buClr>
              <a:buSzPct val="25000"/>
              <a:buFont typeface="Lato"/>
              <a:buNone/>
            </a:pPr>
            <a:r>
              <a:t/>
            </a:r>
            <a:endParaRPr b="0" i="0" sz="1800" u="none" cap="none" strike="noStrike">
              <a:solidFill>
                <a:schemeClr val="dk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Basisstof 5 - Vuile lucht</a:t>
            </a:r>
          </a:p>
        </p:txBody>
      </p:sp>
      <p:sp>
        <p:nvSpPr>
          <p:cNvPr id="86" name="Shape 86"/>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het verschil tussen het broeikaseffect en het versterkte broeikaseffect?</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Welke 2 stoffen komen vrij bij verbranding van koolwaterstoffen?</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Hoe ontstaat zure regen(welke 2 gassen?) en hoe merk je dit?</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kan je zelf doen om luchtverontreiniging tegen te gaan?</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een biobrandstof en hoe kom je eraan?</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smog?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Basisstof 7 - De ruimte in</a:t>
            </a:r>
          </a:p>
        </p:txBody>
      </p:sp>
      <p:sp>
        <p:nvSpPr>
          <p:cNvPr id="92" name="Shape 92"/>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Welke technologieë  zijn afhankelijk van ruimtevaart?</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wat zijn satelieten en waarvoor gebruiken we die?</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GPS (waar staat het voor en wat doent het)</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Hoe breng je een sateliet in de ruimte?</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het probleem met ruimte afval</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de verbrandingsreactie van een raket bij liftoff?</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ruimtevaart in dagelijks leven</a:t>
            </a:r>
          </a:p>
        </p:txBody>
      </p:sp>
      <p:sp>
        <p:nvSpPr>
          <p:cNvPr id="98" name="Shape 98"/>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Veel technologie afhankelijk van satelieten</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-telefoons</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-internet</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-GPS</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 televisie</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-radio</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indirect</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betere motoren</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zonnepanelen</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gevriesdroogdvoedsel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Hoe werkt GPS?</a:t>
            </a:r>
          </a:p>
        </p:txBody>
      </p:sp>
      <p:sp>
        <p:nvSpPr>
          <p:cNvPr id="104" name="Shape 104"/>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Global positioning system</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minimaal 3 satelieten + een telefoon</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telefoon zend signaal naar de satelieten</a:t>
            </a:r>
          </a:p>
        </p:txBody>
      </p:sp>
      <p:pic>
        <p:nvPicPr>
          <p:cNvPr id="105" name="Shape 105"/>
          <p:cNvPicPr preferRelativeResize="0"/>
          <p:nvPr/>
        </p:nvPicPr>
        <p:blipFill rotWithShape="1">
          <a:blip r:embed="rId3">
            <a:alphaModFix/>
          </a:blip>
          <a:srcRect b="0" l="0" r="0" t="0"/>
          <a:stretch/>
        </p:blipFill>
        <p:spPr>
          <a:xfrm>
            <a:off x="6035050" y="2810224"/>
            <a:ext cx="3108948" cy="2333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Satellieten</a:t>
            </a:r>
          </a:p>
        </p:txBody>
      </p:sp>
      <p:sp>
        <p:nvSpPr>
          <p:cNvPr id="111" name="Shape 111"/>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termen in ruimtevaart;</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Satelliet = iets in een baan(orbit) rond een planeet(dus ook een maan)</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Meteoriet = stuk steen dat uit de ruimte is gevallen</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Asteroïde = Stuk steen dat in de ruimte zweeft</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Komeet = stuk steen dat een eigen baan heeft in zonnestelsel</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planeet = groot stuk steen dat zijn eigen VASTE baan heeft rond de zon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Rakket</a:t>
            </a:r>
          </a:p>
        </p:txBody>
      </p:sp>
      <p:sp>
        <p:nvSpPr>
          <p:cNvPr id="117" name="Shape 117"/>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Om in de ruimte te komen is een raket nodig</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2 staps of driestaps raket</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eigen zuurstof voorraad; waarom?</a:t>
            </a:r>
          </a:p>
          <a:p>
            <a:pPr indent="0" lvl="0" marL="0" marR="0" rtl="0" algn="l">
              <a:lnSpc>
                <a:spcPct val="115000"/>
              </a:lnSpc>
              <a:spcBef>
                <a:spcPts val="1600"/>
              </a:spcBef>
              <a:spcAft>
                <a:spcPts val="0"/>
              </a:spcAft>
              <a:buClr>
                <a:schemeClr val="dk2"/>
              </a:buClr>
              <a:buSzPct val="25000"/>
              <a:buFont typeface="Lato"/>
              <a:buNone/>
            </a:pPr>
            <a:r>
              <a:t/>
            </a:r>
            <a:endParaRPr b="0" i="0" sz="1800" u="none" cap="none" strike="noStrike">
              <a:solidFill>
                <a:schemeClr val="dk2"/>
              </a:solidFill>
              <a:latin typeface="Lato"/>
              <a:ea typeface="Lato"/>
              <a:cs typeface="Lato"/>
              <a:sym typeface="Lato"/>
            </a:endParaRPr>
          </a:p>
        </p:txBody>
      </p:sp>
      <p:pic>
        <p:nvPicPr>
          <p:cNvPr id="118" name="Shape 118"/>
          <p:cNvPicPr preferRelativeResize="0"/>
          <p:nvPr/>
        </p:nvPicPr>
        <p:blipFill rotWithShape="1">
          <a:blip r:embed="rId3">
            <a:alphaModFix/>
          </a:blip>
          <a:srcRect b="0" l="0" r="0" t="0"/>
          <a:stretch/>
        </p:blipFill>
        <p:spPr>
          <a:xfrm>
            <a:off x="70400" y="575945"/>
            <a:ext cx="2329850" cy="1543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2400250" y="575950"/>
            <a:ext cx="6321599" cy="635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Raleway"/>
              <a:buNone/>
            </a:pPr>
            <a:r>
              <a:rPr b="1" i="0" lang="nl" sz="3000" u="none" cap="none" strike="noStrike">
                <a:solidFill>
                  <a:schemeClr val="dk2"/>
                </a:solidFill>
                <a:latin typeface="Raleway"/>
                <a:ea typeface="Raleway"/>
                <a:cs typeface="Raleway"/>
                <a:sym typeface="Raleway"/>
              </a:rPr>
              <a:t>Basisstof 7 - De ruimte in</a:t>
            </a:r>
          </a:p>
        </p:txBody>
      </p:sp>
      <p:sp>
        <p:nvSpPr>
          <p:cNvPr id="124" name="Shape 124"/>
          <p:cNvSpPr txBox="1"/>
          <p:nvPr>
            <p:ph idx="1" type="body"/>
          </p:nvPr>
        </p:nvSpPr>
        <p:spPr>
          <a:xfrm>
            <a:off x="2410111" y="1595775"/>
            <a:ext cx="6321599" cy="3002398"/>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Welke technologieë  zijn afhankelijk van ruimtevaart?</a:t>
            </a:r>
            <a:br>
              <a:rPr b="0" i="0" lang="nl" sz="1800" u="none" cap="none" strike="noStrike">
                <a:solidFill>
                  <a:schemeClr val="dk2"/>
                </a:solidFill>
                <a:latin typeface="Lato"/>
                <a:ea typeface="Lato"/>
                <a:cs typeface="Lato"/>
                <a:sym typeface="Lato"/>
              </a:rPr>
            </a:br>
            <a:r>
              <a:rPr b="0" i="0" lang="nl" sz="1800" u="none" cap="none" strike="noStrike">
                <a:solidFill>
                  <a:schemeClr val="dk2"/>
                </a:solidFill>
                <a:latin typeface="Lato"/>
                <a:ea typeface="Lato"/>
                <a:cs typeface="Lato"/>
                <a:sym typeface="Lato"/>
              </a:rPr>
              <a:t>wat zijn satelieten en waarvoor gebruiken we die?</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GPS (waar staat het voor en wat doent het)</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Hoe breng je een sateliet in de ruimte?</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het probleem met ruimte afval</a:t>
            </a:r>
          </a:p>
          <a:p>
            <a:pPr indent="0" lvl="0" marL="0" marR="0" rtl="0" algn="l">
              <a:lnSpc>
                <a:spcPct val="115000"/>
              </a:lnSpc>
              <a:spcBef>
                <a:spcPts val="1600"/>
              </a:spcBef>
              <a:spcAft>
                <a:spcPts val="0"/>
              </a:spcAft>
              <a:buClr>
                <a:schemeClr val="dk2"/>
              </a:buClr>
              <a:buSzPct val="25000"/>
              <a:buFont typeface="Lato"/>
              <a:buNone/>
            </a:pPr>
            <a:r>
              <a:rPr b="0" i="0" lang="nl" sz="1800" u="none" cap="none" strike="noStrike">
                <a:solidFill>
                  <a:schemeClr val="dk2"/>
                </a:solidFill>
                <a:latin typeface="Lato"/>
                <a:ea typeface="Lato"/>
                <a:cs typeface="Lato"/>
                <a:sym typeface="Lato"/>
              </a:rPr>
              <a:t>wat is de verbrandingsreactie van een raket bij liftoff?</a:t>
            </a:r>
          </a:p>
        </p:txBody>
      </p:sp>
      <p:sp>
        <p:nvSpPr>
          <p:cNvPr descr="ASSEMBLY HIGHLIGHTS: https://youtu.be/A0dywf1Jkj8  Another of Europe's super launch rocket, the Ariane 5, successfully lifted off from it's launch pad in Kourou, French Guiana today at 21:16 UTC, 18:16 Local time carrying the DirecTV-15 and Sky Mexico-1 satellites.  This was the 79th Ariane 5 to launch on mission VA-223, DirecTV-15 for the American DirecTV operator will be positioned at 103 degrees West and weighs 6,300kg. It will provide television to the United States, Canada, Alaska and Puerto Rico through it's 30 Ku-Band and 24 Ka-Band transponders. Sky Mexico-1 for Mexico will be positioned at 79 degrees West and weighs 1,250kg. It will provide television to Mexico, Central America and Caribbean through it's 24 Ku-Band and 2 R-Band transponders." id="125" name="Shape 125" title="Launch of Heavy Ariane 5 Rocket with DirecTV-15 &amp; Sky Mexico-1">
            <a:hlinkClick r:id="rId3"/>
          </p:cNvPr>
          <p:cNvSpPr/>
          <p:nvPr/>
        </p:nvSpPr>
        <p:spPr>
          <a:xfrm>
            <a:off x="0" y="385125"/>
            <a:ext cx="2472349" cy="1854274"/>
          </a:xfrm>
          <a:prstGeom prst="rect">
            <a:avLst/>
          </a:prstGeom>
          <a:blipFill rotWithShape="1">
            <a:blip r:embed="rId4">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
        <p:nvSpPr>
          <p:cNvPr descr="The first launch of the Ariane 5 rocket launch ended spectacularly with a malfunction seconds after lift off that resulted in the destruction of the vehicle." id="126" name="Shape 126" title="Ariane 5 rocket launch explosion">
            <a:hlinkClick r:id="rId5"/>
          </p:cNvPr>
          <p:cNvSpPr/>
          <p:nvPr/>
        </p:nvSpPr>
        <p:spPr>
          <a:xfrm>
            <a:off x="73911" y="2423581"/>
            <a:ext cx="2324523" cy="1743392"/>
          </a:xfrm>
          <a:prstGeom prst="rect">
            <a:avLst/>
          </a:prstGeom>
          <a:blipFill rotWithShape="1">
            <a:blip r:embed="rId6">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